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1A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37" autoAdjust="0"/>
    <p:restoredTop sz="94660"/>
  </p:normalViewPr>
  <p:slideViewPr>
    <p:cSldViewPr snapToGrid="0">
      <p:cViewPr>
        <p:scale>
          <a:sx n="66" d="100"/>
          <a:sy n="66" d="100"/>
        </p:scale>
        <p:origin x="-192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58B6A-DB48-4276-BC1A-2BB1144EA3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41593D-D2F0-4C00-A329-D695A52947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386CF-993B-41F4-84CB-B0691046C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F247C-BEE8-404D-A53D-69CA1CB5F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C5DE6-8C64-48DD-9CD4-17674AB02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9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C9B18-5C88-4CA8-99C7-B7235B74E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AF11CB-1C4E-4362-AC27-398EF26ED9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5E4D3-80ED-4783-9A60-E0A726158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14055-9B91-4EE9-B82D-C6777109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5D98D-71A3-4701-A110-DFE61F860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304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509FB9-4182-4275-B5A3-AC058FD0F9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ABCC3B-C224-41D6-98D1-504663C7E0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96659-1CBE-4006-BB87-C64AB4673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E30BF-E012-43BD-8B12-952558D52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5DE9F-6BC1-4DA0-BFB7-6C92371C5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23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1DDB6-577C-471F-8F9B-00D6B6346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79CBC-0B8F-4FC3-A167-2CB2A3A7A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27553-D182-4E36-8C01-08B998245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9F37-A4F5-455C-8303-6FA4BF2FF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F35BC-5782-4179-8BC9-F0001EA66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48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159DA-26E2-4B84-9F08-46261092C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889B4C-EC20-463B-AE78-1AD4CE808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0FE86-4803-4979-8AED-6DD355151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72FC9-25E2-4E68-B08A-DD2C69D0A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66357-D854-4045-B842-5A3EE2A2B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01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54AE0-11F9-49FC-B2BF-EB4602464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4F687-6AFD-4123-BBDE-295435C320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BA60E5-F1E0-4CCD-BC70-A180367B3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9A504-D3B5-42DA-86F2-11D02E3F6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03105D-E048-40CF-A508-568C585D7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00A88B-52DC-4261-BE38-9226239DF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978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6601E-21C9-410B-90EC-88B90D826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B1DB3-067A-4DB5-A3AE-D9ECCC2CB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6C67E8-7602-44C4-9AE8-8FA6BD718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12F208-F5A1-441C-B163-E297CCA286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BA7BB6-51C3-455A-B66D-8D6247C382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68331E-D0C0-43DB-ACF1-E3253C7D2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0172B3-65AF-4EC8-8B4E-17DA79F44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EF8055-E76C-4D4B-AA9E-B6735A2FC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44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56E2F-3241-4232-9B0B-1325873E5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828667-44DC-48E8-BA7E-FDD85FDC8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98E9AF-5B55-4FCF-83A6-304D3EE89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71D902-9950-45B0-81E2-96072E506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660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7F4765-A962-4C1A-8E03-40F8D7F42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669505-EFA1-46F9-A963-36B3742F4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3F3531-3194-4395-884A-B8F0781E6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81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E365A-0F2B-41DF-855D-64E4A6081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3DCDD-824A-4494-91FD-E0C7421D7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5A198-AE77-411D-97BB-149A50081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F6D766-8BAC-4B0B-B310-18A110A17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95EB26-B58D-4D2C-B200-B47263A46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A3127-B6F8-431D-8D33-888CE1170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94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C3628-0E52-4D19-A43E-2F1753DF0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B01E87-E1D0-46C8-B7D0-8B4B14934A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8E4C97-E99E-412A-B987-71C45E9DF7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29142E-C7E7-41C8-B617-E039A4D37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398518-9F70-4103-898C-2F801B8C8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9E93C-A53C-437F-98BB-D485625A1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228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B1756F-B357-45CE-8B82-CF937E964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969FD2-677A-4B5C-8C57-2642160D0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9968C-B678-4396-A758-A163AB9E54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2849EE-34A7-4181-841C-CBD371125A35}" type="datetimeFigureOut">
              <a:rPr lang="en-US" smtClean="0"/>
              <a:t>5/10/2020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6DFC8F-CE66-4B2F-B95A-44A594454D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1C102-9E4F-47C1-AE01-01FC4CA234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44E44-F68A-4623-BC53-6B3D8F77B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230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A560BFA-E635-4533-B72A-BE0539D8EA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66" t="16438" r="11713" b="30368"/>
          <a:stretch/>
        </p:blipFill>
        <p:spPr>
          <a:xfrm rot="10800000" flipH="1">
            <a:off x="1524000" y="1219200"/>
            <a:ext cx="9987128" cy="46863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DA1A519-22FF-4973-817A-D207B74209A1}"/>
              </a:ext>
            </a:extLst>
          </p:cNvPr>
          <p:cNvSpPr/>
          <p:nvPr/>
        </p:nvSpPr>
        <p:spPr>
          <a:xfrm>
            <a:off x="1524001" y="1219199"/>
            <a:ext cx="9987127" cy="4686301"/>
          </a:xfrm>
          <a:prstGeom prst="rect">
            <a:avLst/>
          </a:prstGeom>
          <a:solidFill>
            <a:srgbClr val="111A2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33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arush sharma</dc:creator>
  <cp:lastModifiedBy>arush sharma</cp:lastModifiedBy>
  <cp:revision>5</cp:revision>
  <dcterms:created xsi:type="dcterms:W3CDTF">2020-05-10T10:32:43Z</dcterms:created>
  <dcterms:modified xsi:type="dcterms:W3CDTF">2020-05-10T11:29:57Z</dcterms:modified>
</cp:coreProperties>
</file>

<file path=docProps/thumbnail.jpeg>
</file>